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63" r:id="rId10"/>
    <p:sldId id="264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33CCCC"/>
    <a:srgbClr val="006600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30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Администратор\Рабочий стол\s600.pjp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0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cap="all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Белорусский национальный технический университет</a:t>
            </a:r>
          </a:p>
          <a:p>
            <a:pPr marL="0" indent="0" algn="ctr">
              <a:buNone/>
            </a:pPr>
            <a:endParaRPr lang="ru-RU" sz="1800" cap="all" dirty="0" smtClean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500" cap="all" dirty="0" smtClean="0">
                <a:solidFill>
                  <a:srgbClr val="66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интегрированных форм обучения и мониторинга образования</a:t>
            </a:r>
          </a:p>
          <a:p>
            <a:pPr marL="0" indent="0" algn="ctr">
              <a:buNone/>
            </a:pPr>
            <a:endParaRPr lang="ru-RU" sz="2500" cap="all" dirty="0" smtClean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500" cap="all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500" cap="all" dirty="0" err="1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Профориентационная</a:t>
            </a:r>
            <a:r>
              <a:rPr lang="ru-RU" sz="2500" cap="all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работа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500" cap="all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абитуриентами – основа формирования будущей профессиональной реализации</a:t>
            </a:r>
          </a:p>
          <a:p>
            <a:pPr marL="0" indent="0" algn="ctr">
              <a:buNone/>
            </a:pPr>
            <a:endParaRPr lang="ru-RU" sz="2500" cap="all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500" cap="all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52" y="2924944"/>
            <a:ext cx="7848871" cy="174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565"/>
          <a:stretch/>
        </p:blipFill>
        <p:spPr bwMode="auto">
          <a:xfrm>
            <a:off x="179512" y="4941168"/>
            <a:ext cx="2457450" cy="1357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40"/>
          <a:stretch/>
        </p:blipFill>
        <p:spPr bwMode="auto">
          <a:xfrm>
            <a:off x="6588224" y="4941168"/>
            <a:ext cx="2341563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922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Администратор\Рабочий стол\s600.pjp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4" y="0"/>
            <a:ext cx="91800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695" y="548680"/>
            <a:ext cx="8229600" cy="57606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000" kern="1400" cap="all" dirty="0" smtClean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kern="1400" cap="all" dirty="0" smtClean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kern="1400" cap="all" dirty="0" smtClean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kern="1400" cap="all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Тенденции </a:t>
            </a:r>
            <a:r>
              <a:rPr lang="ru-RU" sz="2000" kern="1400" cap="all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настоящего и профессии будущего</a:t>
            </a:r>
            <a:endParaRPr lang="ru-RU" sz="2000" kern="1400" cap="all" dirty="0" smtClean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kern="1400" cap="all" dirty="0" smtClean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kern="1400" cap="all" dirty="0" smtClean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1" kern="1400" cap="all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b="1" kern="1400" cap="all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робототехника</a:t>
            </a:r>
            <a:endParaRPr lang="ru-RU" b="1" kern="1400" cap="all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1268760"/>
            <a:ext cx="6912768" cy="1080120"/>
          </a:xfrm>
          <a:prstGeom prst="rect">
            <a:avLst/>
          </a:prstGeom>
          <a:solidFill>
            <a:schemeClr val="accent1">
              <a:lumMod val="60000"/>
              <a:lumOff val="40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418003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Администратор\Рабочий стол\s600.pjp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4" y="0"/>
            <a:ext cx="91800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695" y="548680"/>
            <a:ext cx="8229600" cy="57606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000" kern="1400" cap="all" dirty="0" smtClean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kern="1400" cap="all" dirty="0" smtClean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kern="1400" cap="all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прогнозируемые актуальные навыки</a:t>
            </a:r>
          </a:p>
          <a:p>
            <a:pPr marL="0" indent="0" algn="ctr">
              <a:buNone/>
            </a:pPr>
            <a:endParaRPr lang="ru-RU" sz="2000" kern="1400" cap="all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ru-RU" sz="1500" kern="1400" cap="all" dirty="0" smtClean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sz="1500" kern="1400" cap="all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системное мышление</a:t>
            </a:r>
          </a:p>
          <a:p>
            <a:pPr indent="3600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sz="1500" kern="1400" cap="all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экологическое мышление</a:t>
            </a:r>
          </a:p>
          <a:p>
            <a:pPr indent="3600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sz="1500" kern="1400" cap="all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программирование</a:t>
            </a:r>
            <a:r>
              <a:rPr lang="ru-RU" sz="1500" kern="1400" cap="all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 робототехника/ </a:t>
            </a:r>
            <a:endParaRPr lang="ru-RU" sz="1500" kern="1400" cap="all" dirty="0" smtClean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>
              <a:lnSpc>
                <a:spcPct val="150000"/>
              </a:lnSpc>
              <a:buNone/>
            </a:pPr>
            <a:r>
              <a:rPr lang="ru-RU" sz="1500" kern="1400" cap="all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искусственный интеллект</a:t>
            </a:r>
          </a:p>
          <a:p>
            <a:pPr indent="3600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sz="1500" kern="1400" cap="all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1500" kern="1400" cap="all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500" kern="1400" cap="all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 неопределенности</a:t>
            </a:r>
          </a:p>
          <a:p>
            <a:pPr indent="3600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sz="1500" kern="1400" cap="all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межотраслевая коммуникация</a:t>
            </a:r>
          </a:p>
          <a:p>
            <a:pPr indent="3600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sz="1500" kern="1400" cap="all" dirty="0" err="1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клиентоориентированность</a:t>
            </a:r>
            <a:r>
              <a:rPr lang="ru-RU" sz="1500" kern="1400" cap="all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kern="1400" cap="all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работа с </a:t>
            </a:r>
            <a:r>
              <a:rPr lang="ru-RU" sz="1500" kern="1400" cap="all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людьми</a:t>
            </a:r>
          </a:p>
          <a:p>
            <a:pPr indent="3600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sz="1500" kern="1400" cap="all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проектами</a:t>
            </a:r>
          </a:p>
          <a:p>
            <a:pPr indent="3600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sz="1500" kern="1400" cap="all" dirty="0" err="1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мультикультурность</a:t>
            </a:r>
            <a:r>
              <a:rPr lang="ru-RU" sz="1500" kern="1400" cap="all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kern="1400" cap="all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500" kern="1400" cap="all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мультиязычность</a:t>
            </a:r>
            <a:endParaRPr lang="ru-RU" sz="1500" kern="1400" cap="all" dirty="0" smtClean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08956" y="908720"/>
            <a:ext cx="6912768" cy="1080120"/>
          </a:xfrm>
          <a:prstGeom prst="rect">
            <a:avLst/>
          </a:prstGeom>
          <a:solidFill>
            <a:schemeClr val="accent1">
              <a:lumMod val="60000"/>
              <a:lumOff val="40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1805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Администратор\Рабочий стол\s600.pjp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4" y="0"/>
            <a:ext cx="91800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695" y="548680"/>
            <a:ext cx="8229600" cy="576064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1800" b="1" kern="1400" cap="all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30-40</a:t>
            </a:r>
            <a:r>
              <a:rPr lang="ru-RU" sz="1800" b="1" kern="1400" cap="all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ru-RU" sz="1800" kern="1400" cap="all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пользователей глобальной сети —</a:t>
            </a:r>
            <a:r>
              <a:rPr lang="ru-RU" sz="2800" kern="1400" cap="all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kern="1400" cap="all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молодежь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2800" kern="1400" cap="all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</a:t>
            </a:r>
          </a:p>
          <a:p>
            <a:pPr marL="0" indent="0" algn="ctr">
              <a:buNone/>
            </a:pPr>
            <a:r>
              <a:rPr lang="ru-RU" sz="2000" kern="1400" cap="all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один из ведущих инструментов </a:t>
            </a:r>
          </a:p>
          <a:p>
            <a:pPr marL="0" indent="0" algn="ctr">
              <a:buNone/>
            </a:pPr>
            <a:r>
              <a:rPr lang="ru-RU" sz="2000" kern="1400" cap="all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Профориентации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500" b="1" kern="1400" cap="all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www.bntu.by</a:t>
            </a:r>
            <a:r>
              <a:rPr lang="ru-RU" sz="2000" kern="1400" cap="all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sz="2500" kern="1400" cap="all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iifoimo.bntu.by</a:t>
            </a:r>
            <a:endParaRPr lang="en-US" sz="2500" kern="1400" cap="all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000" kern="1400" cap="all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ru-RU" sz="2000" kern="1400" cap="all" dirty="0" smtClean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56176" y="679443"/>
            <a:ext cx="2088232" cy="576064"/>
          </a:xfrm>
          <a:prstGeom prst="rect">
            <a:avLst/>
          </a:prstGeom>
          <a:solidFill>
            <a:schemeClr val="accent1">
              <a:lumMod val="60000"/>
              <a:lumOff val="40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412777"/>
            <a:ext cx="1944216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458209"/>
            <a:ext cx="3213100" cy="2359025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501911"/>
            <a:ext cx="3230563" cy="2347913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64704"/>
            <a:ext cx="900335" cy="414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848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Администратор\Рабочий стол\s600.pjp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4" y="0"/>
            <a:ext cx="91800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695" y="548680"/>
            <a:ext cx="8229600" cy="576064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1800" b="1" kern="1400" cap="all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Профориентационное</a:t>
            </a:r>
            <a:r>
              <a:rPr lang="ru-RU" sz="1800" b="1" kern="1400" cap="all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консультирование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1800" b="1" kern="1400" cap="all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использованием </a:t>
            </a:r>
            <a:r>
              <a:rPr lang="ru-RU" sz="1800" b="1" kern="1400" cap="all" dirty="0" err="1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компьютернЫх</a:t>
            </a:r>
            <a:r>
              <a:rPr lang="ru-RU" sz="1800" b="1" kern="1400" cap="all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программ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2400" b="1" kern="1400" cap="all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kern="1400" cap="all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Профперспектива</a:t>
            </a:r>
            <a:r>
              <a:rPr lang="ru-RU" sz="2400" b="1" kern="1400" cap="all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и «профперспектива-2» :</a:t>
            </a:r>
          </a:p>
          <a:p>
            <a:pPr marL="0" indent="0" algn="ctr">
              <a:lnSpc>
                <a:spcPct val="150000"/>
              </a:lnSpc>
              <a:buNone/>
            </a:pPr>
            <a:endParaRPr lang="ru-RU" sz="1800" b="1" kern="1400" cap="all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1800" b="1" kern="1400" cap="all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Индивидуальное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1800" b="1" kern="1400" cap="all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Групповое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000" kern="1400" cap="all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ru-RU" sz="2000" kern="1400" cap="all" dirty="0" smtClean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59832" y="2492896"/>
            <a:ext cx="3024336" cy="1152128"/>
          </a:xfrm>
          <a:prstGeom prst="rect">
            <a:avLst/>
          </a:prstGeom>
          <a:solidFill>
            <a:schemeClr val="accent1">
              <a:lumMod val="60000"/>
              <a:lumOff val="40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96" y="1579690"/>
            <a:ext cx="3924436" cy="553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79690"/>
            <a:ext cx="3640663" cy="553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68960"/>
            <a:ext cx="3548063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070515"/>
            <a:ext cx="3548063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48" t="25813" r="33704" b="34746"/>
          <a:stretch/>
        </p:blipFill>
        <p:spPr bwMode="auto">
          <a:xfrm>
            <a:off x="6804248" y="5085184"/>
            <a:ext cx="553584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975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Администратор\Рабочий стол\s600.pjp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2565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000" cap="all" dirty="0" smtClean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cap="all" dirty="0" smtClean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kern="1400" cap="all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kern="1400" cap="all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данным Международной организации труда, каждая </a:t>
            </a:r>
            <a:r>
              <a:rPr lang="ru-RU" sz="2000" b="1" u="sng" kern="1400" cap="all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третья</a:t>
            </a:r>
            <a:r>
              <a:rPr lang="ru-RU" sz="2000" kern="1400" cap="all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профессия исчезнет, а каждая вторая претерпит большие изменения</a:t>
            </a:r>
          </a:p>
          <a:p>
            <a:pPr marL="0" indent="0" algn="ctr">
              <a:buNone/>
            </a:pPr>
            <a:endParaRPr lang="ru-RU" sz="2000" kern="1400" cap="all" dirty="0" smtClean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kern="1400" cap="all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Атласа новых </a:t>
            </a:r>
            <a:r>
              <a:rPr lang="ru-RU" sz="2000" kern="1400" cap="all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профессий к </a:t>
            </a:r>
            <a:r>
              <a:rPr lang="ru-RU" sz="2000" kern="1400" cap="all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2030 году появятся </a:t>
            </a:r>
            <a:r>
              <a:rPr lang="ru-RU" sz="2000" b="1" u="sng" kern="1400" cap="all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186 новых профессий</a:t>
            </a:r>
            <a:r>
              <a:rPr lang="ru-RU" sz="2000" kern="1400" cap="all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kern="1400" cap="all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kern="1400" cap="all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57 </a:t>
            </a:r>
            <a:r>
              <a:rPr lang="ru-RU" sz="2000" kern="1400" cap="all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исчезнут</a:t>
            </a:r>
          </a:p>
          <a:p>
            <a:pPr marL="0" indent="0" algn="ctr">
              <a:buNone/>
            </a:pPr>
            <a:endParaRPr lang="ru-RU" sz="2000" kern="1400" cap="all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kern="1400" cap="all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  <a:r>
              <a:rPr lang="ru-RU" sz="2000" b="1" u="sng" kern="1400" cap="all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  <a:r>
              <a:rPr lang="ru-RU" sz="2000" kern="1400" cap="all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школьников не имеют представления о том, чем они собираются заниматься в </a:t>
            </a:r>
            <a:r>
              <a:rPr lang="ru-RU" sz="2000" kern="1400" cap="all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жизни</a:t>
            </a:r>
          </a:p>
          <a:p>
            <a:pPr marL="0" indent="0" algn="ctr">
              <a:buNone/>
            </a:pPr>
            <a:endParaRPr lang="ru-RU" sz="2000" kern="1400" cap="all" dirty="0" smtClean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kern="1400" cap="all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лишь </a:t>
            </a:r>
            <a:r>
              <a:rPr lang="ru-RU" sz="2000" b="1" u="sng" kern="1400" cap="all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5%</a:t>
            </a:r>
            <a:r>
              <a:rPr lang="ru-RU" sz="2000" kern="1400" cap="all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опрошенных уже определились с </a:t>
            </a:r>
            <a:r>
              <a:rPr lang="ru-RU" sz="2000" kern="1400" cap="all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профессией</a:t>
            </a:r>
            <a:endParaRPr lang="ru-RU" sz="2000" kern="1400" cap="all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18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Администратор\Рабочий стол\s600.pjp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2565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cap="all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Базовые рекомендации </a:t>
            </a:r>
          </a:p>
          <a:p>
            <a:pPr marL="0" indent="0" algn="ctr">
              <a:buNone/>
            </a:pPr>
            <a:r>
              <a:rPr lang="ru-RU" sz="2000" cap="all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выбору профессионального пути</a:t>
            </a:r>
          </a:p>
          <a:p>
            <a:pPr marL="0" indent="0" algn="ctr">
              <a:buNone/>
            </a:pPr>
            <a:endParaRPr lang="ru-RU" sz="2000" kern="1400" cap="all" dirty="0" smtClean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kern="1400" cap="all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kern="1400" cap="all" dirty="0" smtClean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kern="1400" cap="all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Будьте открыты новым профессиям</a:t>
            </a:r>
          </a:p>
          <a:p>
            <a:pPr marL="0" indent="0" algn="ctr">
              <a:buNone/>
            </a:pPr>
            <a:endParaRPr lang="ru-RU" sz="2000" kern="1400" cap="all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kern="1400" cap="all" dirty="0" smtClean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kern="1400" cap="all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ru-RU" sz="2000" kern="1400" cap="all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% родителей боятся, что их ребенок станет </a:t>
            </a:r>
            <a:r>
              <a:rPr lang="ru-RU" sz="2000" kern="1400" cap="all" dirty="0" err="1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блогером</a:t>
            </a:r>
            <a:r>
              <a:rPr lang="ru-RU" sz="2000" kern="1400" cap="all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 algn="ctr">
              <a:buNone/>
            </a:pPr>
            <a:endParaRPr lang="ru-RU" sz="2000" kern="1400" cap="all" dirty="0" smtClean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kern="1400" cap="all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</a:t>
            </a:r>
            <a:r>
              <a:rPr lang="ru-RU" sz="2000" kern="1400" cap="all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всем нужны специалисты, которые совмещают в себе несколько </a:t>
            </a:r>
            <a:r>
              <a:rPr lang="ru-RU" sz="2000" kern="1400" cap="all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профилей</a:t>
            </a:r>
          </a:p>
          <a:p>
            <a:pPr marL="0" indent="0" algn="ctr">
              <a:buNone/>
            </a:pPr>
            <a:endParaRPr lang="ru-RU" sz="2000" kern="1400" cap="all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kern="1400" cap="all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140" y="1988840"/>
            <a:ext cx="6505575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59632" y="476672"/>
            <a:ext cx="6336704" cy="936104"/>
          </a:xfrm>
          <a:prstGeom prst="rect">
            <a:avLst/>
          </a:prstGeom>
          <a:noFill/>
          <a:ln w="3175"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95931"/>
            <a:ext cx="5904655" cy="432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368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Администратор\Рабочий стол\s600.pjp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06" y="0"/>
            <a:ext cx="92600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695" y="692696"/>
            <a:ext cx="8229600" cy="57606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300" cap="all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</a:p>
          <a:p>
            <a:pPr marL="0" indent="0" algn="ctr">
              <a:buNone/>
            </a:pPr>
            <a:r>
              <a:rPr lang="ru-RU" sz="4300" cap="all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</a:t>
            </a:r>
          </a:p>
          <a:p>
            <a:pPr marL="0" indent="0" algn="ctr">
              <a:buNone/>
            </a:pPr>
            <a:r>
              <a:rPr lang="ru-RU" sz="4300" cap="all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физика </a:t>
            </a:r>
          </a:p>
          <a:p>
            <a:pPr marL="0" indent="0" algn="ctr">
              <a:buNone/>
            </a:pPr>
            <a:r>
              <a:rPr lang="ru-RU" sz="4300" cap="all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химия </a:t>
            </a:r>
          </a:p>
          <a:p>
            <a:pPr marL="0" indent="0" algn="ctr">
              <a:buNone/>
            </a:pPr>
            <a:r>
              <a:rPr lang="ru-RU" sz="4300" cap="all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 </a:t>
            </a:r>
          </a:p>
          <a:p>
            <a:pPr marL="0" indent="0" algn="ctr">
              <a:buNone/>
            </a:pPr>
            <a:r>
              <a:rPr lang="ru-RU" sz="4300" cap="all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английский</a:t>
            </a:r>
            <a:endParaRPr lang="ru-RU" sz="4300" kern="1400" cap="all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kern="1400" cap="all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620688"/>
            <a:ext cx="4104456" cy="489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409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Администратор\Рабочий стол\s600.pjp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06" y="0"/>
            <a:ext cx="91515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695" y="692696"/>
            <a:ext cx="8229600" cy="57606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000" kern="1400" cap="all" dirty="0" smtClean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kern="1400" cap="all" dirty="0" smtClean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kern="1400" cap="all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kern="1400" cap="all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Будьте открыты к новым формам </a:t>
            </a:r>
            <a:r>
              <a:rPr lang="ru-RU" sz="2000" kern="1400" cap="all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трудоустройства/занятости</a:t>
            </a:r>
          </a:p>
          <a:p>
            <a:pPr marL="0" indent="0" algn="ctr">
              <a:buNone/>
            </a:pPr>
            <a:endParaRPr lang="ru-RU" sz="2000" kern="1400" cap="all" dirty="0" smtClean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kern="1400" cap="all" dirty="0" smtClean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kern="1400" cap="all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Около </a:t>
            </a:r>
            <a:r>
              <a:rPr lang="ru-RU" sz="2000" kern="1400" cap="all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50% родителей хотят, </a:t>
            </a:r>
            <a:endParaRPr lang="ru-RU" sz="2000" kern="1400" cap="all" dirty="0" smtClean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kern="1400" cap="all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чтобы </a:t>
            </a:r>
            <a:r>
              <a:rPr lang="ru-RU" sz="2000" kern="1400" cap="all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их дети работали </a:t>
            </a:r>
            <a:r>
              <a:rPr lang="ru-RU" sz="2000" kern="1400" cap="all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5/2 </a:t>
            </a:r>
            <a:r>
              <a:rPr lang="ru-RU" sz="2000" kern="1400" cap="all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kern="1400" cap="all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офисе</a:t>
            </a:r>
          </a:p>
          <a:p>
            <a:pPr marL="0" indent="0" algn="ctr">
              <a:buNone/>
            </a:pPr>
            <a:endParaRPr lang="ru-RU" sz="2000" kern="1400" cap="all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kern="1400" cap="all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Сейчас активно развиваются другие формы занятости — временная и проектная работа, </a:t>
            </a:r>
            <a:endParaRPr lang="ru-RU" sz="2000" kern="1400" cap="all" dirty="0" smtClean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kern="1400" cap="all" dirty="0" err="1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фриланс</a:t>
            </a:r>
            <a:r>
              <a:rPr lang="ru-RU" sz="2000" kern="1400" cap="all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kern="1400" cap="all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удаленка</a:t>
            </a:r>
            <a:endParaRPr lang="ru-RU" sz="2000" kern="1400" cap="all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1196752"/>
            <a:ext cx="6480720" cy="1080120"/>
          </a:xfrm>
          <a:prstGeom prst="rect">
            <a:avLst/>
          </a:prstGeom>
          <a:solidFill>
            <a:schemeClr val="accent1">
              <a:lumMod val="60000"/>
              <a:lumOff val="40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96962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Администратор\Рабочий стол\s600.pjp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06" y="0"/>
            <a:ext cx="91515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9614" y="260648"/>
            <a:ext cx="8229600" cy="57606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000" kern="1400" cap="all" dirty="0" smtClean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kern="1400" cap="all" dirty="0" smtClean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kern="1400" cap="all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000" kern="1400" cap="all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Наблюдайте за трендами и направляйте</a:t>
            </a:r>
            <a:endParaRPr lang="ru-RU" sz="2000" kern="1400" cap="all" dirty="0" smtClean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kern="1400" cap="all" dirty="0" smtClean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kern="1400" cap="all" dirty="0" smtClean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Ø"/>
            </a:pPr>
            <a:r>
              <a:rPr lang="ru-RU" sz="2000" b="1" kern="1400" cap="all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IT-грамотность 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ru-RU" sz="2000" b="1" kern="1400" cap="all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естественные науки 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ru-RU" sz="2000" b="1" kern="1400" cap="all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физические навыки </a:t>
            </a:r>
          </a:p>
          <a:p>
            <a:pPr marL="0" indent="0" algn="ctr">
              <a:buNone/>
            </a:pPr>
            <a:endParaRPr lang="ru-RU" sz="2000" kern="1400" cap="all" dirty="0" smtClean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kern="1400" cap="all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Самыми </a:t>
            </a:r>
            <a:r>
              <a:rPr lang="ru-RU" sz="2000" kern="1400" cap="all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полезными качествами </a:t>
            </a:r>
            <a:r>
              <a:rPr lang="ru-RU" sz="2000" kern="1400" cap="all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выбрали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2000" kern="1400" cap="all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kern="1400" cap="all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лидерство 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2000" b="1" kern="1400" cap="all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нацеленность </a:t>
            </a:r>
            <a:r>
              <a:rPr lang="ru-RU" sz="2000" b="1" kern="1400" cap="all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результат </a:t>
            </a:r>
            <a:endParaRPr lang="ru-RU" sz="2000" b="1" kern="1400" cap="all" dirty="0" smtClean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2000" b="1" kern="1400" cap="all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креативность</a:t>
            </a:r>
            <a:endParaRPr lang="ru-RU" sz="2000" b="1" kern="1400" cap="all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04054" y="692696"/>
            <a:ext cx="6480720" cy="1080120"/>
          </a:xfrm>
          <a:prstGeom prst="rect">
            <a:avLst/>
          </a:prstGeom>
          <a:solidFill>
            <a:schemeClr val="accent1">
              <a:lumMod val="60000"/>
              <a:lumOff val="40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36234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Администратор\Рабочий стол\s600.pjp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06" y="0"/>
            <a:ext cx="91515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695" y="548680"/>
            <a:ext cx="8229600" cy="57606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000" kern="1400" cap="all" dirty="0" smtClean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kern="1400" cap="all" dirty="0" smtClean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kern="1400" cap="all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kern="1400" cap="all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самообразование</a:t>
            </a:r>
          </a:p>
          <a:p>
            <a:pPr marL="0" indent="0" algn="ctr">
              <a:buNone/>
            </a:pPr>
            <a:endParaRPr lang="ru-RU" sz="2000" kern="1400" cap="all" dirty="0" smtClean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kern="1400" cap="all" dirty="0" smtClean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b="1" kern="1400" cap="all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тренд на </a:t>
            </a:r>
            <a:r>
              <a:rPr lang="ru-RU" sz="2000" b="1" kern="1400" cap="all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самообразование</a:t>
            </a:r>
          </a:p>
          <a:p>
            <a:pPr marL="0" indent="0" algn="ctr">
              <a:buNone/>
            </a:pPr>
            <a:endParaRPr lang="ru-RU" sz="2000" b="1" kern="1400" cap="all" dirty="0" smtClean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000" b="1" kern="1400" cap="all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2000" b="1" kern="1400" cap="all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lifelong learning</a:t>
            </a:r>
            <a:r>
              <a:rPr lang="en-US" sz="2000" b="1" kern="1400" cap="all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b="1" kern="1400" cap="all" dirty="0" smtClean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b="1" kern="1400" cap="all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b="1" kern="1400" cap="all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kern="1400" cap="all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Выбери себе работу по душе, и тебе не придется работать ни дня в жизни»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24135" y="980389"/>
            <a:ext cx="6480720" cy="1080120"/>
          </a:xfrm>
          <a:prstGeom prst="rect">
            <a:avLst/>
          </a:prstGeom>
          <a:solidFill>
            <a:schemeClr val="accent1">
              <a:lumMod val="60000"/>
              <a:lumOff val="40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71694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Администратор\Рабочий стол\s600.pjp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794"/>
            <a:ext cx="91617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695" y="548680"/>
            <a:ext cx="8229600" cy="57606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kern="1400" cap="all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выбора профессионального пути</a:t>
            </a:r>
          </a:p>
          <a:p>
            <a:pPr marL="0" indent="0" algn="ctr">
              <a:buNone/>
            </a:pPr>
            <a:endParaRPr lang="ru-RU" sz="2000" kern="1400" cap="all" dirty="0" smtClean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000" kern="1400" cap="all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Сфера</a:t>
            </a:r>
          </a:p>
          <a:p>
            <a:pPr marL="0" indent="0" algn="ctr">
              <a:buNone/>
            </a:pPr>
            <a:endParaRPr lang="ru-RU" sz="2000" kern="1400" cap="all" dirty="0" smtClean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kern="1400" cap="all" dirty="0" smtClean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31840" y="1340768"/>
            <a:ext cx="2808312" cy="758211"/>
          </a:xfrm>
          <a:prstGeom prst="rect">
            <a:avLst/>
          </a:prstGeom>
          <a:solidFill>
            <a:schemeClr val="accent1">
              <a:lumMod val="60000"/>
              <a:lumOff val="40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7664" y="2816138"/>
            <a:ext cx="2304256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727684" y="2966541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Кем вы будете работать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791105"/>
            <a:ext cx="2328863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607953" y="2866612"/>
            <a:ext cx="22683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Индустрия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какой области вы будете работать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2843808" y="2098979"/>
            <a:ext cx="576064" cy="71715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607953" y="2098979"/>
            <a:ext cx="692239" cy="69212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1549489" y="4221021"/>
            <a:ext cx="2304256" cy="12961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1549489" y="4388038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Маркетолог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Финансист и др.</a:t>
            </a:r>
            <a:endParaRPr lang="ru-RU" dirty="0">
              <a:solidFill>
                <a:schemeClr val="tx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953" y="4221088"/>
            <a:ext cx="2328863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5724128" y="4249539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</a:t>
            </a:r>
            <a:endParaRPr lang="ru-RU" dirty="0">
              <a:solidFill>
                <a:schemeClr val="tx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Мода и др.</a:t>
            </a:r>
            <a:endParaRPr lang="ru-RU" dirty="0" smtClean="0">
              <a:solidFill>
                <a:schemeClr val="tx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403648" y="476672"/>
            <a:ext cx="6336704" cy="504056"/>
          </a:xfrm>
          <a:prstGeom prst="rect">
            <a:avLst/>
          </a:prstGeom>
          <a:solidFill>
            <a:srgbClr val="66CCFF">
              <a:alpha val="3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09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Администратор\Рабочий стол\s600.pjp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4" y="0"/>
            <a:ext cx="91800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695" y="548680"/>
            <a:ext cx="8229600" cy="57606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000" kern="1400" cap="all" dirty="0" smtClean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kern="1400" cap="all" dirty="0" smtClean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kern="1400" cap="all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Тенденции настоящего и профессии будущего</a:t>
            </a:r>
            <a:endParaRPr lang="ru-RU" sz="2000" kern="1400" cap="all" dirty="0" smtClean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kern="1400" cap="all" dirty="0" smtClean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kern="1400" cap="all" dirty="0" smtClean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1" kern="1400" cap="all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здравоохранение </a:t>
            </a:r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1" kern="1400" cap="all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</a:t>
            </a:r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1" kern="1400" cap="all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гостеприимство </a:t>
            </a:r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1" kern="1400" cap="all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недвижимость </a:t>
            </a:r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1" kern="1400" cap="all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домохозяйство </a:t>
            </a:r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1" kern="1400" cap="all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персональные </a:t>
            </a:r>
            <a:r>
              <a:rPr lang="ru-RU" sz="2000" b="1" kern="1400" cap="all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услуги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908720"/>
            <a:ext cx="6912768" cy="1080120"/>
          </a:xfrm>
          <a:prstGeom prst="rect">
            <a:avLst/>
          </a:prstGeom>
          <a:solidFill>
            <a:schemeClr val="accent1">
              <a:lumMod val="60000"/>
              <a:lumOff val="40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34685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316</Words>
  <Application>Microsoft Office PowerPoint</Application>
  <PresentationFormat>Экран (4:3)</PresentationFormat>
  <Paragraphs>124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CT</cp:lastModifiedBy>
  <cp:revision>25</cp:revision>
  <dcterms:modified xsi:type="dcterms:W3CDTF">2019-12-09T12:48:05Z</dcterms:modified>
</cp:coreProperties>
</file>